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48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>
        <p:scale>
          <a:sx n="10" d="100"/>
          <a:sy n="10" d="100"/>
        </p:scale>
        <p:origin x="2241" y="12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3EDAA8-D30B-4F9F-B76F-6A5DF5AB7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79DCA2-5E04-4282-B1DF-3AC8AF83C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E83B0B-6651-4125-9832-2DC2FF1244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338324-310C-4750-B820-6D37FB938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446F28-E2E3-4DE4-8915-008D7A89D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7809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46A442-F7F4-4996-B49D-EAD2CA0F1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5D1278-D519-4322-AD4C-4C862DC04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E6A91A-DA90-4782-8D9A-82AD0D5AEB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685CD0-F68C-4533-99DE-DAE18DC5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546F53-3498-4AE9-9F9C-06B67094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754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C88E203-2FF4-4EE1-884D-BCF043D012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D324B2-1760-4847-8566-5363ACE64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29DEC7-034F-4EBF-BD7D-22EB237521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829C52-3772-4682-9B28-4A2704476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59709D-9B12-4953-ABAD-5672A8D7E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2962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E9B584-A463-4E1C-B386-D16DF68F3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122865-FBCF-4F64-86A4-CAFB3DA51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C7E912-C575-4F99-AF4D-1FD7BF7735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33DFB0-6676-4AE5-9381-E5E3DCAB7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8BA7DC-AF1D-4C05-92F4-47ED617D6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05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8A3385-53E7-4008-9867-9A5953A04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F1E751-4106-4E5D-944E-2ACE61146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7E6D0F-4B69-4667-B66D-F2C2BAB21D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BAE765-26E6-451C-B0A2-9767CBC38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BBE98D-A00A-414E-9843-D70580860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158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DE461A-011A-418F-AAB1-C7F33687D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F21382-F8DE-4FD3-A0B7-8FEAE5A39A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A61D78-7FE2-42CD-9B12-ED08DA41E4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A9F7FE-277D-424D-A6EF-91D2AE9776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94017E5-8059-4F04-9EA5-05667FFC8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5DB814-4312-4FD2-8E10-899C33871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417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0598A0-84F2-4244-91FA-F0B405BBF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F6D4C8-5F57-409E-97B5-AAFE91B83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8CDD39E-B86A-4CE8-B5A0-D76205C1F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EC57CDE-6739-4AFF-A3E2-67E74A941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F2AD110-DD49-4426-BF1D-FD31416EA4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01AE6B9-1046-499D-8DF2-269320684C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E69B848-A73D-4EE0-B711-85700A0CD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49DEBB1-2E2E-4AE8-89C7-86C54CF82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9718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1F12E0-F67D-447D-8E12-9620B4C1F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634516E-1CEE-4345-8905-D8E4E12821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3DAB878-6C51-4277-9B6A-858107F38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1168B43-1165-4E60-B9D0-B3A97271D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0448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0AD03DD-A9C9-4D16-91BF-401D93F81E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5A05B4B-ECA1-4330-B334-10D40392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218A1D0-14D8-41FF-A2CE-53B2C9C3C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326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01F5C2-8177-4116-8297-EE17795CF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BFA893-1282-48D5-8BA7-87659A266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549E439-FE9A-4D51-99A5-FC4612B7DD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9A9EB9-C721-4638-8CF6-3AEECA66D8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71DB24-33C0-4EE9-815D-6F10A49AF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D84E6B-D60D-4D0C-920D-A5B786DBB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680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DE057A-5EDB-4428-BA33-7416DC56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C1F9ACB-B453-49C1-8DBC-9714686196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03111D-0F9B-4E89-A102-FEA9AACE4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F5EC66-A24A-4ACC-9FC2-AEAFA216ED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6D000-92E5-4196-91AA-D99441D39BE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EE437E-9AB5-4633-A610-9C861BAE4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9CA2C4-0BE1-4211-A5C7-D714AE831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80273C-7B93-4510-9869-157B3FDBBC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996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0953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组合 84">
            <a:extLst>
              <a:ext uri="{FF2B5EF4-FFF2-40B4-BE49-F238E27FC236}">
                <a16:creationId xmlns:a16="http://schemas.microsoft.com/office/drawing/2014/main" id="{6828C4B3-C392-43A1-B79E-9EE2D5D7E409}"/>
              </a:ext>
            </a:extLst>
          </p:cNvPr>
          <p:cNvGrpSpPr/>
          <p:nvPr/>
        </p:nvGrpSpPr>
        <p:grpSpPr>
          <a:xfrm>
            <a:off x="-6204831" y="-6208357"/>
            <a:ext cx="22066742" cy="19751912"/>
            <a:chOff x="-2666218" y="-4688043"/>
            <a:chExt cx="22066742" cy="19751912"/>
          </a:xfrm>
          <a:effectLst/>
          <a:scene3d>
            <a:camera prst="perspectiveRight" fov="1200000">
              <a:rot lat="19800000" lon="3000000" rev="18000000"/>
            </a:camera>
            <a:lightRig rig="glow" dir="t">
              <a:rot lat="0" lon="0" rev="0"/>
            </a:lightRig>
          </a:scene3d>
        </p:grpSpPr>
        <p:sp>
          <p:nvSpPr>
            <p:cNvPr id="86" name="样机填充-1">
              <a:extLst>
                <a:ext uri="{FF2B5EF4-FFF2-40B4-BE49-F238E27FC236}">
                  <a16:creationId xmlns:a16="http://schemas.microsoft.com/office/drawing/2014/main" id="{C959C2B6-A3D6-463C-9051-0D62E0B17AB4}"/>
                </a:ext>
              </a:extLst>
            </p:cNvPr>
            <p:cNvSpPr/>
            <p:nvPr/>
          </p:nvSpPr>
          <p:spPr>
            <a:xfrm>
              <a:off x="-2666218" y="12469265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7" name="样机填充-2">
              <a:extLst>
                <a:ext uri="{FF2B5EF4-FFF2-40B4-BE49-F238E27FC236}">
                  <a16:creationId xmlns:a16="http://schemas.microsoft.com/office/drawing/2014/main" id="{7B0E2047-5F81-4E2A-B943-08EA7B962006}"/>
                </a:ext>
              </a:extLst>
            </p:cNvPr>
            <p:cNvSpPr/>
            <p:nvPr/>
          </p:nvSpPr>
          <p:spPr>
            <a:xfrm>
              <a:off x="3151441" y="12469265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8" name="样机填充-3">
              <a:extLst>
                <a:ext uri="{FF2B5EF4-FFF2-40B4-BE49-F238E27FC236}">
                  <a16:creationId xmlns:a16="http://schemas.microsoft.com/office/drawing/2014/main" id="{8BD7D4C3-504A-4136-BF40-2BC8CA6E366D}"/>
                </a:ext>
              </a:extLst>
            </p:cNvPr>
            <p:cNvSpPr/>
            <p:nvPr/>
          </p:nvSpPr>
          <p:spPr>
            <a:xfrm>
              <a:off x="8969100" y="12469265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9" name="样机填充-4">
              <a:extLst>
                <a:ext uri="{FF2B5EF4-FFF2-40B4-BE49-F238E27FC236}">
                  <a16:creationId xmlns:a16="http://schemas.microsoft.com/office/drawing/2014/main" id="{6106576D-BF32-4153-A494-382B04AAA0CA}"/>
                </a:ext>
              </a:extLst>
            </p:cNvPr>
            <p:cNvSpPr/>
            <p:nvPr/>
          </p:nvSpPr>
          <p:spPr>
            <a:xfrm>
              <a:off x="14786760" y="12469265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0" name="样机填充-5">
              <a:extLst>
                <a:ext uri="{FF2B5EF4-FFF2-40B4-BE49-F238E27FC236}">
                  <a16:creationId xmlns:a16="http://schemas.microsoft.com/office/drawing/2014/main" id="{A485BB41-B98C-48EC-8805-BF39945B38F8}"/>
                </a:ext>
              </a:extLst>
            </p:cNvPr>
            <p:cNvSpPr/>
            <p:nvPr/>
          </p:nvSpPr>
          <p:spPr>
            <a:xfrm>
              <a:off x="-2666218" y="9037805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1" name="样机填充-6">
              <a:extLst>
                <a:ext uri="{FF2B5EF4-FFF2-40B4-BE49-F238E27FC236}">
                  <a16:creationId xmlns:a16="http://schemas.microsoft.com/office/drawing/2014/main" id="{0D1EBDE8-AA2D-46A8-9A63-0D10020B5BA1}"/>
                </a:ext>
              </a:extLst>
            </p:cNvPr>
            <p:cNvSpPr/>
            <p:nvPr/>
          </p:nvSpPr>
          <p:spPr>
            <a:xfrm>
              <a:off x="3151441" y="9037805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2" name="样机填充-7">
              <a:extLst>
                <a:ext uri="{FF2B5EF4-FFF2-40B4-BE49-F238E27FC236}">
                  <a16:creationId xmlns:a16="http://schemas.microsoft.com/office/drawing/2014/main" id="{E1DCE8DF-997B-4346-996E-6CF5B4BD94B9}"/>
                </a:ext>
              </a:extLst>
            </p:cNvPr>
            <p:cNvSpPr/>
            <p:nvPr/>
          </p:nvSpPr>
          <p:spPr>
            <a:xfrm>
              <a:off x="8969100" y="9037805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3" name="样机填充-8">
              <a:extLst>
                <a:ext uri="{FF2B5EF4-FFF2-40B4-BE49-F238E27FC236}">
                  <a16:creationId xmlns:a16="http://schemas.microsoft.com/office/drawing/2014/main" id="{9107350B-4AA6-4631-ADA2-0127BF350211}"/>
                </a:ext>
              </a:extLst>
            </p:cNvPr>
            <p:cNvSpPr/>
            <p:nvPr/>
          </p:nvSpPr>
          <p:spPr>
            <a:xfrm>
              <a:off x="14786759" y="9037805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4" name="样机填充-9">
              <a:extLst>
                <a:ext uri="{FF2B5EF4-FFF2-40B4-BE49-F238E27FC236}">
                  <a16:creationId xmlns:a16="http://schemas.microsoft.com/office/drawing/2014/main" id="{3840B79D-BD41-499B-B024-4EFD0313A251}"/>
                </a:ext>
              </a:extLst>
            </p:cNvPr>
            <p:cNvSpPr/>
            <p:nvPr/>
          </p:nvSpPr>
          <p:spPr>
            <a:xfrm>
              <a:off x="-2666218" y="5606343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5" name="样机填充-10">
              <a:extLst>
                <a:ext uri="{FF2B5EF4-FFF2-40B4-BE49-F238E27FC236}">
                  <a16:creationId xmlns:a16="http://schemas.microsoft.com/office/drawing/2014/main" id="{0F650D6B-0367-435E-A72C-7C7747BE8B2B}"/>
                </a:ext>
              </a:extLst>
            </p:cNvPr>
            <p:cNvSpPr/>
            <p:nvPr/>
          </p:nvSpPr>
          <p:spPr>
            <a:xfrm>
              <a:off x="3151440" y="5606343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6" name="样机填充-11">
              <a:extLst>
                <a:ext uri="{FF2B5EF4-FFF2-40B4-BE49-F238E27FC236}">
                  <a16:creationId xmlns:a16="http://schemas.microsoft.com/office/drawing/2014/main" id="{57C8EA3B-D051-492D-871F-6FDCAC112595}"/>
                </a:ext>
              </a:extLst>
            </p:cNvPr>
            <p:cNvSpPr/>
            <p:nvPr/>
          </p:nvSpPr>
          <p:spPr>
            <a:xfrm flipH="1" flipV="1">
              <a:off x="8969098" y="5606343"/>
              <a:ext cx="4613764" cy="2594604"/>
            </a:xfrm>
            <a:prstGeom prst="rect">
              <a:avLst/>
            </a:prstGeom>
            <a:blipFill dpi="0" rotWithShape="0">
              <a:blip r:embed="rId2"/>
              <a:srcRect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7" name="样机填充-12">
              <a:extLst>
                <a:ext uri="{FF2B5EF4-FFF2-40B4-BE49-F238E27FC236}">
                  <a16:creationId xmlns:a16="http://schemas.microsoft.com/office/drawing/2014/main" id="{59C47893-48B0-4B87-844A-44CAC11DD5AB}"/>
                </a:ext>
              </a:extLst>
            </p:cNvPr>
            <p:cNvSpPr/>
            <p:nvPr/>
          </p:nvSpPr>
          <p:spPr>
            <a:xfrm>
              <a:off x="14786757" y="5606343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8" name="样机填充-13">
              <a:extLst>
                <a:ext uri="{FF2B5EF4-FFF2-40B4-BE49-F238E27FC236}">
                  <a16:creationId xmlns:a16="http://schemas.microsoft.com/office/drawing/2014/main" id="{D284ACCC-48D6-4FD9-A761-786F36662331}"/>
                </a:ext>
              </a:extLst>
            </p:cNvPr>
            <p:cNvSpPr/>
            <p:nvPr/>
          </p:nvSpPr>
          <p:spPr>
            <a:xfrm>
              <a:off x="-2666218" y="2174881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4" name="样机填充-14">
              <a:extLst>
                <a:ext uri="{FF2B5EF4-FFF2-40B4-BE49-F238E27FC236}">
                  <a16:creationId xmlns:a16="http://schemas.microsoft.com/office/drawing/2014/main" id="{4B54D458-568F-4802-83A2-6E1606A989C8}"/>
                </a:ext>
              </a:extLst>
            </p:cNvPr>
            <p:cNvSpPr/>
            <p:nvPr/>
          </p:nvSpPr>
          <p:spPr>
            <a:xfrm>
              <a:off x="3151440" y="2174881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5" name="样机填充-15">
              <a:extLst>
                <a:ext uri="{FF2B5EF4-FFF2-40B4-BE49-F238E27FC236}">
                  <a16:creationId xmlns:a16="http://schemas.microsoft.com/office/drawing/2014/main" id="{EBB1D046-7724-4474-89CE-477FA73587CB}"/>
                </a:ext>
              </a:extLst>
            </p:cNvPr>
            <p:cNvSpPr/>
            <p:nvPr/>
          </p:nvSpPr>
          <p:spPr>
            <a:xfrm>
              <a:off x="14786756" y="2174881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 extrusionH="127000"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6" name="样机填充-16">
              <a:extLst>
                <a:ext uri="{FF2B5EF4-FFF2-40B4-BE49-F238E27FC236}">
                  <a16:creationId xmlns:a16="http://schemas.microsoft.com/office/drawing/2014/main" id="{1236AA4E-CBFF-4957-8C78-725DB0A52EB5}"/>
                </a:ext>
              </a:extLst>
            </p:cNvPr>
            <p:cNvSpPr/>
            <p:nvPr/>
          </p:nvSpPr>
          <p:spPr>
            <a:xfrm>
              <a:off x="-2666218" y="-1256581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7" name="样机填充-17">
              <a:extLst>
                <a:ext uri="{FF2B5EF4-FFF2-40B4-BE49-F238E27FC236}">
                  <a16:creationId xmlns:a16="http://schemas.microsoft.com/office/drawing/2014/main" id="{59BC8FB8-4BAA-45A3-B9B5-240F572E4426}"/>
                </a:ext>
              </a:extLst>
            </p:cNvPr>
            <p:cNvSpPr/>
            <p:nvPr/>
          </p:nvSpPr>
          <p:spPr>
            <a:xfrm>
              <a:off x="3151440" y="-1256581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8" name="样机填充-18">
              <a:extLst>
                <a:ext uri="{FF2B5EF4-FFF2-40B4-BE49-F238E27FC236}">
                  <a16:creationId xmlns:a16="http://schemas.microsoft.com/office/drawing/2014/main" id="{069FFDDD-9EB4-4E30-BE3D-2E713CF3A2AE}"/>
                </a:ext>
              </a:extLst>
            </p:cNvPr>
            <p:cNvSpPr/>
            <p:nvPr/>
          </p:nvSpPr>
          <p:spPr>
            <a:xfrm>
              <a:off x="8969098" y="-1256581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9" name="样机填充-19">
              <a:extLst>
                <a:ext uri="{FF2B5EF4-FFF2-40B4-BE49-F238E27FC236}">
                  <a16:creationId xmlns:a16="http://schemas.microsoft.com/office/drawing/2014/main" id="{5C78C412-B768-44D5-8500-43C81629ADA2}"/>
                </a:ext>
              </a:extLst>
            </p:cNvPr>
            <p:cNvSpPr/>
            <p:nvPr/>
          </p:nvSpPr>
          <p:spPr>
            <a:xfrm>
              <a:off x="14786756" y="-1256581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0" name="样机填充-20">
              <a:extLst>
                <a:ext uri="{FF2B5EF4-FFF2-40B4-BE49-F238E27FC236}">
                  <a16:creationId xmlns:a16="http://schemas.microsoft.com/office/drawing/2014/main" id="{F5FC5D84-699E-4D90-9F96-226FF7FB2BAA}"/>
                </a:ext>
              </a:extLst>
            </p:cNvPr>
            <p:cNvSpPr/>
            <p:nvPr/>
          </p:nvSpPr>
          <p:spPr>
            <a:xfrm>
              <a:off x="-2666218" y="-4688043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1" name="样机填充-21">
              <a:extLst>
                <a:ext uri="{FF2B5EF4-FFF2-40B4-BE49-F238E27FC236}">
                  <a16:creationId xmlns:a16="http://schemas.microsoft.com/office/drawing/2014/main" id="{EBBA05E4-065A-4E69-870B-A20895E92028}"/>
                </a:ext>
              </a:extLst>
            </p:cNvPr>
            <p:cNvSpPr/>
            <p:nvPr/>
          </p:nvSpPr>
          <p:spPr>
            <a:xfrm>
              <a:off x="3151440" y="-4688043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2" name="样机填充-22">
              <a:extLst>
                <a:ext uri="{FF2B5EF4-FFF2-40B4-BE49-F238E27FC236}">
                  <a16:creationId xmlns:a16="http://schemas.microsoft.com/office/drawing/2014/main" id="{A572AD57-CDE6-47B4-9D49-EE58915CB100}"/>
                </a:ext>
              </a:extLst>
            </p:cNvPr>
            <p:cNvSpPr/>
            <p:nvPr/>
          </p:nvSpPr>
          <p:spPr>
            <a:xfrm>
              <a:off x="8969098" y="-4688043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3" name="样机填充-23">
              <a:extLst>
                <a:ext uri="{FF2B5EF4-FFF2-40B4-BE49-F238E27FC236}">
                  <a16:creationId xmlns:a16="http://schemas.microsoft.com/office/drawing/2014/main" id="{21122E07-EEBC-45D3-9FB4-D8F86DFF4871}"/>
                </a:ext>
              </a:extLst>
            </p:cNvPr>
            <p:cNvSpPr/>
            <p:nvPr/>
          </p:nvSpPr>
          <p:spPr>
            <a:xfrm>
              <a:off x="14786756" y="-4688043"/>
              <a:ext cx="4613764" cy="2594604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/>
            <a:sp3d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4" name="样机填充-24">
              <a:extLst>
                <a:ext uri="{FF2B5EF4-FFF2-40B4-BE49-F238E27FC236}">
                  <a16:creationId xmlns:a16="http://schemas.microsoft.com/office/drawing/2014/main" id="{E373ACF1-E2C0-4DE7-A3F9-F34E9CC9D1E0}"/>
                </a:ext>
              </a:extLst>
            </p:cNvPr>
            <p:cNvSpPr/>
            <p:nvPr/>
          </p:nvSpPr>
          <p:spPr>
            <a:xfrm>
              <a:off x="8113343" y="1189581"/>
              <a:ext cx="4613764" cy="2594604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0" cap="flat" cmpd="sng" algn="ctr">
              <a:noFill/>
              <a:prstDash val="solid"/>
              <a:miter lim="800000"/>
            </a:ln>
            <a:effectLst>
              <a:outerShdw blurRad="165100" dist="63500" dir="9000000" sx="101000" sy="101000" algn="t" rotWithShape="0">
                <a:prstClr val="black">
                  <a:alpha val="20000"/>
                </a:prstClr>
              </a:outerShdw>
            </a:effectLst>
            <a:sp3d extrusionH="1270000" prstMaterial="flat">
              <a:extrusionClr>
                <a:schemeClr val="bg1"/>
              </a:extrusionClr>
              <a:contourClr>
                <a:srgbClr val="5F7487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38594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紫罗兰色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等线</vt:lpstr>
      <vt:lpstr>Arial</vt:lpstr>
      <vt:lpstr>1_Office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ing k</dc:creator>
  <cp:lastModifiedBy>ing k</cp:lastModifiedBy>
  <cp:revision>2</cp:revision>
  <dcterms:created xsi:type="dcterms:W3CDTF">2024-06-15T18:12:07Z</dcterms:created>
  <dcterms:modified xsi:type="dcterms:W3CDTF">2024-06-15T18:27:21Z</dcterms:modified>
</cp:coreProperties>
</file>

<file path=docProps/thumbnail.jpeg>
</file>